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8"/>
  </p:notesMasterIdLst>
  <p:sldIdLst>
    <p:sldId id="293" r:id="rId5"/>
    <p:sldId id="296" r:id="rId6"/>
    <p:sldId id="29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81059" autoAdjust="0"/>
  </p:normalViewPr>
  <p:slideViewPr>
    <p:cSldViewPr snapToGrid="0">
      <p:cViewPr varScale="1">
        <p:scale>
          <a:sx n="96" d="100"/>
          <a:sy n="96" d="100"/>
        </p:scale>
        <p:origin x="82" y="1632"/>
      </p:cViewPr>
      <p:guideLst/>
    </p:cSldViewPr>
  </p:slideViewPr>
  <p:notesTextViewPr>
    <p:cViewPr>
      <p:scale>
        <a:sx n="150" d="100"/>
        <a:sy n="150" d="100"/>
      </p:scale>
      <p:origin x="0" y="-5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A4F471-13ED-4969-822B-128A680F765E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2007D94-9607-4F7A-8AE3-E4B2ECE3BECC}">
      <dgm:prSet/>
      <dgm:spPr/>
      <dgm:t>
        <a:bodyPr/>
        <a:lstStyle/>
        <a:p>
          <a:r>
            <a:rPr lang="fr-CA" dirty="0"/>
            <a:t>Définition</a:t>
          </a:r>
          <a:endParaRPr lang="en-CA" dirty="0"/>
        </a:p>
      </dgm:t>
    </dgm:pt>
    <dgm:pt modelId="{16D0F35F-390E-406C-A4EE-76C072DB52A0}" type="parTrans" cxnId="{E0EEAB7B-8681-45DA-AE5C-ED4ABB57D817}">
      <dgm:prSet/>
      <dgm:spPr/>
      <dgm:t>
        <a:bodyPr/>
        <a:lstStyle/>
        <a:p>
          <a:endParaRPr lang="en-CA"/>
        </a:p>
      </dgm:t>
    </dgm:pt>
    <dgm:pt modelId="{7233536A-9830-464D-827D-0101F3901974}" type="sibTrans" cxnId="{E0EEAB7B-8681-45DA-AE5C-ED4ABB57D817}">
      <dgm:prSet/>
      <dgm:spPr/>
      <dgm:t>
        <a:bodyPr/>
        <a:lstStyle/>
        <a:p>
          <a:endParaRPr lang="en-CA"/>
        </a:p>
      </dgm:t>
    </dgm:pt>
    <dgm:pt modelId="{2CD5348D-F0AC-49EF-A298-7EC8931235B6}">
      <dgm:prSet/>
      <dgm:spPr/>
      <dgm:t>
        <a:bodyPr/>
        <a:lstStyle/>
        <a:p>
          <a:r>
            <a:rPr lang="fr-CA" dirty="0"/>
            <a:t>Fonction qui appelle elle-même</a:t>
          </a:r>
          <a:endParaRPr lang="en-CA" dirty="0"/>
        </a:p>
      </dgm:t>
    </dgm:pt>
    <dgm:pt modelId="{A5809CC1-178C-430E-B98A-0C7AFC47A744}" type="parTrans" cxnId="{C2A54ABA-9259-48AC-B958-2998A931302C}">
      <dgm:prSet/>
      <dgm:spPr/>
      <dgm:t>
        <a:bodyPr/>
        <a:lstStyle/>
        <a:p>
          <a:endParaRPr lang="en-CA"/>
        </a:p>
      </dgm:t>
    </dgm:pt>
    <dgm:pt modelId="{8D9D4A2A-DFC7-4DD6-9B75-295E262A6A1B}" type="sibTrans" cxnId="{C2A54ABA-9259-48AC-B958-2998A931302C}">
      <dgm:prSet/>
      <dgm:spPr/>
      <dgm:t>
        <a:bodyPr/>
        <a:lstStyle/>
        <a:p>
          <a:endParaRPr lang="en-CA"/>
        </a:p>
      </dgm:t>
    </dgm:pt>
    <dgm:pt modelId="{48F6E36C-4D77-496A-9F4C-BD1375EDDDB8}">
      <dgm:prSet/>
      <dgm:spPr/>
      <dgm:t>
        <a:bodyPr/>
        <a:lstStyle/>
        <a:p>
          <a:r>
            <a:rPr lang="fr-CA" dirty="0"/>
            <a:t>Structure</a:t>
          </a:r>
          <a:endParaRPr lang="en-CA" dirty="0"/>
        </a:p>
      </dgm:t>
    </dgm:pt>
    <dgm:pt modelId="{CD703FC5-0D99-4E10-B9D1-A6EC30DD7D8A}" type="parTrans" cxnId="{D8AE1840-48D5-4D63-BA24-584E36C7FC30}">
      <dgm:prSet/>
      <dgm:spPr/>
      <dgm:t>
        <a:bodyPr/>
        <a:lstStyle/>
        <a:p>
          <a:endParaRPr lang="en-CA"/>
        </a:p>
      </dgm:t>
    </dgm:pt>
    <dgm:pt modelId="{F5AAC503-DB46-45DD-9518-767391DE6C63}" type="sibTrans" cxnId="{D8AE1840-48D5-4D63-BA24-584E36C7FC30}">
      <dgm:prSet/>
      <dgm:spPr/>
      <dgm:t>
        <a:bodyPr/>
        <a:lstStyle/>
        <a:p>
          <a:endParaRPr lang="en-CA"/>
        </a:p>
      </dgm:t>
    </dgm:pt>
    <dgm:pt modelId="{EA66A4DB-5D21-4078-B482-25E7D7A04F88}">
      <dgm:prSet/>
      <dgm:spPr/>
      <dgm:t>
        <a:bodyPr/>
        <a:lstStyle/>
        <a:p>
          <a:r>
            <a:rPr lang="fr-CA" dirty="0"/>
            <a:t>Au moins 1 cas de base</a:t>
          </a:r>
          <a:endParaRPr lang="en-CA" dirty="0"/>
        </a:p>
      </dgm:t>
    </dgm:pt>
    <dgm:pt modelId="{5B0EDF30-3571-4882-BE3E-78E0D7F03413}" type="parTrans" cxnId="{50DEDF8A-D2CD-4A22-86DE-23957DE0FB4B}">
      <dgm:prSet/>
      <dgm:spPr/>
      <dgm:t>
        <a:bodyPr/>
        <a:lstStyle/>
        <a:p>
          <a:endParaRPr lang="en-CA"/>
        </a:p>
      </dgm:t>
    </dgm:pt>
    <dgm:pt modelId="{829F9639-7206-49E8-9CB0-96A63EA64616}" type="sibTrans" cxnId="{50DEDF8A-D2CD-4A22-86DE-23957DE0FB4B}">
      <dgm:prSet/>
      <dgm:spPr/>
      <dgm:t>
        <a:bodyPr/>
        <a:lstStyle/>
        <a:p>
          <a:endParaRPr lang="en-CA"/>
        </a:p>
      </dgm:t>
    </dgm:pt>
    <dgm:pt modelId="{138E1096-E593-4C25-A2D5-2A738E19FEDC}">
      <dgm:prSet/>
      <dgm:spPr/>
      <dgm:t>
        <a:bodyPr/>
        <a:lstStyle/>
        <a:p>
          <a:r>
            <a:rPr lang="fr-CA" dirty="0"/>
            <a:t>AKA condition d’arrêt</a:t>
          </a:r>
          <a:endParaRPr lang="en-CA" dirty="0"/>
        </a:p>
      </dgm:t>
    </dgm:pt>
    <dgm:pt modelId="{8795760C-591A-46F2-AFDA-C8B5C4FB0858}" type="parTrans" cxnId="{5B36927D-782B-4961-9C38-A080A77EF350}">
      <dgm:prSet/>
      <dgm:spPr/>
      <dgm:t>
        <a:bodyPr/>
        <a:lstStyle/>
        <a:p>
          <a:endParaRPr lang="en-CA"/>
        </a:p>
      </dgm:t>
    </dgm:pt>
    <dgm:pt modelId="{7EEDAA69-9A2B-4837-9EB1-B946B5D8A015}" type="sibTrans" cxnId="{5B36927D-782B-4961-9C38-A080A77EF350}">
      <dgm:prSet/>
      <dgm:spPr/>
      <dgm:t>
        <a:bodyPr/>
        <a:lstStyle/>
        <a:p>
          <a:endParaRPr lang="en-CA"/>
        </a:p>
      </dgm:t>
    </dgm:pt>
    <dgm:pt modelId="{87D58DB5-E09E-46BB-9596-B187BC252F8D}">
      <dgm:prSet/>
      <dgm:spPr/>
      <dgm:t>
        <a:bodyPr/>
        <a:lstStyle/>
        <a:p>
          <a:r>
            <a:rPr lang="fr-CA" dirty="0"/>
            <a:t>Peut être implicite</a:t>
          </a:r>
          <a:endParaRPr lang="en-CA" dirty="0"/>
        </a:p>
      </dgm:t>
    </dgm:pt>
    <dgm:pt modelId="{55029CEB-A0EA-4CF8-A0FB-1D0A07202B2D}" type="parTrans" cxnId="{09428724-057B-4CA0-9CFA-2CF762BCF47D}">
      <dgm:prSet/>
      <dgm:spPr/>
      <dgm:t>
        <a:bodyPr/>
        <a:lstStyle/>
        <a:p>
          <a:endParaRPr lang="en-CA"/>
        </a:p>
      </dgm:t>
    </dgm:pt>
    <dgm:pt modelId="{811F88CE-2644-452A-8C33-BC4EC3E08ACB}" type="sibTrans" cxnId="{09428724-057B-4CA0-9CFA-2CF762BCF47D}">
      <dgm:prSet/>
      <dgm:spPr/>
      <dgm:t>
        <a:bodyPr/>
        <a:lstStyle/>
        <a:p>
          <a:endParaRPr lang="en-CA"/>
        </a:p>
      </dgm:t>
    </dgm:pt>
    <dgm:pt modelId="{A019F9CE-EFB5-4AE9-859A-F4DB0374FA7F}">
      <dgm:prSet/>
      <dgm:spPr/>
      <dgm:t>
        <a:bodyPr/>
        <a:lstStyle/>
        <a:p>
          <a:r>
            <a:rPr lang="fr-CA" dirty="0"/>
            <a:t>Au moins 1 appel récursif</a:t>
          </a:r>
          <a:endParaRPr lang="en-CA" dirty="0"/>
        </a:p>
      </dgm:t>
    </dgm:pt>
    <dgm:pt modelId="{70D31CA6-86D2-408F-845F-8221E679FD48}" type="parTrans" cxnId="{709DA687-382D-4AF6-B11D-4A9AE2B4B002}">
      <dgm:prSet/>
      <dgm:spPr/>
      <dgm:t>
        <a:bodyPr/>
        <a:lstStyle/>
        <a:p>
          <a:endParaRPr lang="en-CA"/>
        </a:p>
      </dgm:t>
    </dgm:pt>
    <dgm:pt modelId="{E0DEA136-74AA-49E3-8701-917C206785AA}" type="sibTrans" cxnId="{709DA687-382D-4AF6-B11D-4A9AE2B4B002}">
      <dgm:prSet/>
      <dgm:spPr/>
      <dgm:t>
        <a:bodyPr/>
        <a:lstStyle/>
        <a:p>
          <a:endParaRPr lang="en-CA"/>
        </a:p>
      </dgm:t>
    </dgm:pt>
    <dgm:pt modelId="{B4D5C078-2847-4B0E-B508-72DDE1B7DA6A}">
      <dgm:prSet/>
      <dgm:spPr/>
      <dgm:t>
        <a:bodyPr/>
        <a:lstStyle/>
        <a:p>
          <a:r>
            <a:rPr lang="fr-CA"/>
            <a:t>Méthodes mystère</a:t>
          </a:r>
          <a:endParaRPr lang="en-CA" dirty="0"/>
        </a:p>
      </dgm:t>
    </dgm:pt>
    <dgm:pt modelId="{DFBE5A53-2A95-4AA7-B331-7A09F24C3712}" type="parTrans" cxnId="{CA4B6EB6-8630-4C8D-BF51-BC6111217C79}">
      <dgm:prSet/>
      <dgm:spPr/>
      <dgm:t>
        <a:bodyPr/>
        <a:lstStyle/>
        <a:p>
          <a:endParaRPr lang="en-CA"/>
        </a:p>
      </dgm:t>
    </dgm:pt>
    <dgm:pt modelId="{176890D5-FDE2-42C1-AEDF-90C7AB2FB788}" type="sibTrans" cxnId="{CA4B6EB6-8630-4C8D-BF51-BC6111217C79}">
      <dgm:prSet/>
      <dgm:spPr/>
      <dgm:t>
        <a:bodyPr/>
        <a:lstStyle/>
        <a:p>
          <a:endParaRPr lang="en-CA"/>
        </a:p>
      </dgm:t>
    </dgm:pt>
    <dgm:pt modelId="{F42C7206-B8DC-479D-91FA-D2D611655CD8}">
      <dgm:prSet/>
      <dgm:spPr/>
      <dgm:t>
        <a:bodyPr/>
        <a:lstStyle/>
        <a:p>
          <a:r>
            <a:rPr lang="fr-CA" dirty="0"/>
            <a:t>Comment lire une fonction récursive?</a:t>
          </a:r>
          <a:endParaRPr lang="en-CA" dirty="0"/>
        </a:p>
      </dgm:t>
    </dgm:pt>
    <dgm:pt modelId="{F9B91AC6-6835-4513-8E1D-E686EA107091}" type="parTrans" cxnId="{2A03C171-E150-481D-A69A-D5A6AB605B14}">
      <dgm:prSet/>
      <dgm:spPr/>
      <dgm:t>
        <a:bodyPr/>
        <a:lstStyle/>
        <a:p>
          <a:endParaRPr lang="en-CA"/>
        </a:p>
      </dgm:t>
    </dgm:pt>
    <dgm:pt modelId="{4399D368-60AD-418E-A7E0-13CD69A9E367}" type="sibTrans" cxnId="{2A03C171-E150-481D-A69A-D5A6AB605B14}">
      <dgm:prSet/>
      <dgm:spPr/>
      <dgm:t>
        <a:bodyPr/>
        <a:lstStyle/>
        <a:p>
          <a:endParaRPr lang="en-CA"/>
        </a:p>
      </dgm:t>
    </dgm:pt>
    <dgm:pt modelId="{49C3D870-A328-470A-95CE-E09F5CD4D59F}">
      <dgm:prSet/>
      <dgm:spPr/>
      <dgm:t>
        <a:bodyPr/>
        <a:lstStyle/>
        <a:p>
          <a:r>
            <a:rPr lang="fr-CA"/>
            <a:t>Parfois, juste en lisant les formules.</a:t>
          </a:r>
          <a:endParaRPr lang="fr-CA" dirty="0"/>
        </a:p>
      </dgm:t>
    </dgm:pt>
    <dgm:pt modelId="{1211E72A-74EA-4C5C-805F-AB4DFBC50EFD}" type="parTrans" cxnId="{B13FC25A-B61C-45C2-AE8D-4610B53980A5}">
      <dgm:prSet/>
      <dgm:spPr/>
      <dgm:t>
        <a:bodyPr/>
        <a:lstStyle/>
        <a:p>
          <a:endParaRPr lang="en-CA"/>
        </a:p>
      </dgm:t>
    </dgm:pt>
    <dgm:pt modelId="{B355296E-9570-4ECF-8E9C-E2749C999EB6}" type="sibTrans" cxnId="{B13FC25A-B61C-45C2-AE8D-4610B53980A5}">
      <dgm:prSet/>
      <dgm:spPr/>
      <dgm:t>
        <a:bodyPr/>
        <a:lstStyle/>
        <a:p>
          <a:endParaRPr lang="en-CA"/>
        </a:p>
      </dgm:t>
    </dgm:pt>
    <dgm:pt modelId="{96EB990B-2922-4487-99B5-0BEB12B38AF3}">
      <dgm:prSet/>
      <dgm:spPr/>
      <dgm:t>
        <a:bodyPr/>
        <a:lstStyle/>
        <a:p>
          <a:r>
            <a:rPr lang="fr-FR"/>
            <a:t>Si ce n’est pas clair, </a:t>
          </a:r>
          <a:r>
            <a:rPr lang="fr-FR" b="1"/>
            <a:t>faites une trace :</a:t>
          </a:r>
          <a:endParaRPr lang="fr-FR" b="1" dirty="0"/>
        </a:p>
      </dgm:t>
    </dgm:pt>
    <dgm:pt modelId="{20497490-B9B9-4437-8506-5F6F45732068}" type="parTrans" cxnId="{F4B0A996-DB32-400A-9987-29D0FA408F39}">
      <dgm:prSet/>
      <dgm:spPr/>
      <dgm:t>
        <a:bodyPr/>
        <a:lstStyle/>
        <a:p>
          <a:endParaRPr lang="en-CA"/>
        </a:p>
      </dgm:t>
    </dgm:pt>
    <dgm:pt modelId="{219EB58F-EE9A-4D76-8AE7-EAB5563BBE73}" type="sibTrans" cxnId="{F4B0A996-DB32-400A-9987-29D0FA408F39}">
      <dgm:prSet/>
      <dgm:spPr/>
      <dgm:t>
        <a:bodyPr/>
        <a:lstStyle/>
        <a:p>
          <a:endParaRPr lang="en-CA"/>
        </a:p>
      </dgm:t>
    </dgm:pt>
    <dgm:pt modelId="{6339A8ED-CD56-4297-AD3B-CBA9392C88D6}">
      <dgm:prSet/>
      <dgm:spPr/>
      <dgm:t>
        <a:bodyPr/>
        <a:lstStyle/>
        <a:p>
          <a:r>
            <a:rPr lang="fr-FR"/>
            <a:t>C’est plus long, mais vous êtes certain d’avoir la bonne réponse.</a:t>
          </a:r>
          <a:endParaRPr lang="en-CA" dirty="0"/>
        </a:p>
      </dgm:t>
    </dgm:pt>
    <dgm:pt modelId="{D021C4DD-1C60-4C5D-BBA8-82B1124F57CE}" type="parTrans" cxnId="{232E8DB4-9B1C-4470-9C6C-544B18C0F1D5}">
      <dgm:prSet/>
      <dgm:spPr/>
      <dgm:t>
        <a:bodyPr/>
        <a:lstStyle/>
        <a:p>
          <a:endParaRPr lang="en-CA"/>
        </a:p>
      </dgm:t>
    </dgm:pt>
    <dgm:pt modelId="{FD58A63C-4B96-46A2-A4F4-EACFEE3BD854}" type="sibTrans" cxnId="{232E8DB4-9B1C-4470-9C6C-544B18C0F1D5}">
      <dgm:prSet/>
      <dgm:spPr/>
      <dgm:t>
        <a:bodyPr/>
        <a:lstStyle/>
        <a:p>
          <a:endParaRPr lang="en-CA"/>
        </a:p>
      </dgm:t>
    </dgm:pt>
    <dgm:pt modelId="{835DAC39-484B-4876-97DD-5D0417BF5EB2}" type="pres">
      <dgm:prSet presAssocID="{D0A4F471-13ED-4969-822B-128A680F765E}" presName="linear" presStyleCnt="0">
        <dgm:presLayoutVars>
          <dgm:dir/>
          <dgm:animLvl val="lvl"/>
          <dgm:resizeHandles val="exact"/>
        </dgm:presLayoutVars>
      </dgm:prSet>
      <dgm:spPr/>
    </dgm:pt>
    <dgm:pt modelId="{E2C3D283-A821-4ADE-923A-C72C2AD59105}" type="pres">
      <dgm:prSet presAssocID="{82007D94-9607-4F7A-8AE3-E4B2ECE3BECC}" presName="parentLin" presStyleCnt="0"/>
      <dgm:spPr/>
    </dgm:pt>
    <dgm:pt modelId="{47B6825C-9A28-45AC-924A-4892834BD9E4}" type="pres">
      <dgm:prSet presAssocID="{82007D94-9607-4F7A-8AE3-E4B2ECE3BECC}" presName="parentLeftMargin" presStyleLbl="node1" presStyleIdx="0" presStyleCnt="3"/>
      <dgm:spPr/>
    </dgm:pt>
    <dgm:pt modelId="{0C7F65FE-EF66-4F6E-966F-4CF16342168E}" type="pres">
      <dgm:prSet presAssocID="{82007D94-9607-4F7A-8AE3-E4B2ECE3BEC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03F1372-03BB-4066-866F-8DC41663437E}" type="pres">
      <dgm:prSet presAssocID="{82007D94-9607-4F7A-8AE3-E4B2ECE3BECC}" presName="negativeSpace" presStyleCnt="0"/>
      <dgm:spPr/>
    </dgm:pt>
    <dgm:pt modelId="{A4AB476A-016C-49BC-900C-017785BA2C1C}" type="pres">
      <dgm:prSet presAssocID="{82007D94-9607-4F7A-8AE3-E4B2ECE3BECC}" presName="childText" presStyleLbl="conFgAcc1" presStyleIdx="0" presStyleCnt="3">
        <dgm:presLayoutVars>
          <dgm:bulletEnabled val="1"/>
        </dgm:presLayoutVars>
      </dgm:prSet>
      <dgm:spPr/>
    </dgm:pt>
    <dgm:pt modelId="{296B5C76-D56A-45D3-87EF-A90BB410F59F}" type="pres">
      <dgm:prSet presAssocID="{7233536A-9830-464D-827D-0101F3901974}" presName="spaceBetweenRectangles" presStyleCnt="0"/>
      <dgm:spPr/>
    </dgm:pt>
    <dgm:pt modelId="{4D5CD203-C8D2-4EAC-8899-E35F2F75D0BF}" type="pres">
      <dgm:prSet presAssocID="{48F6E36C-4D77-496A-9F4C-BD1375EDDDB8}" presName="parentLin" presStyleCnt="0"/>
      <dgm:spPr/>
    </dgm:pt>
    <dgm:pt modelId="{FD2174DD-D954-457B-B564-152E726C6CA2}" type="pres">
      <dgm:prSet presAssocID="{48F6E36C-4D77-496A-9F4C-BD1375EDDDB8}" presName="parentLeftMargin" presStyleLbl="node1" presStyleIdx="0" presStyleCnt="3"/>
      <dgm:spPr/>
    </dgm:pt>
    <dgm:pt modelId="{C35A472C-A884-441D-B625-C55F78E49901}" type="pres">
      <dgm:prSet presAssocID="{48F6E36C-4D77-496A-9F4C-BD1375EDDDB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D04BD79-7782-44C3-B950-09F5C56E730C}" type="pres">
      <dgm:prSet presAssocID="{48F6E36C-4D77-496A-9F4C-BD1375EDDDB8}" presName="negativeSpace" presStyleCnt="0"/>
      <dgm:spPr/>
    </dgm:pt>
    <dgm:pt modelId="{B973F0E4-5E55-44FA-A1A1-A2CD86DB79F6}" type="pres">
      <dgm:prSet presAssocID="{48F6E36C-4D77-496A-9F4C-BD1375EDDDB8}" presName="childText" presStyleLbl="conFgAcc1" presStyleIdx="1" presStyleCnt="3">
        <dgm:presLayoutVars>
          <dgm:bulletEnabled val="1"/>
        </dgm:presLayoutVars>
      </dgm:prSet>
      <dgm:spPr/>
    </dgm:pt>
    <dgm:pt modelId="{F39413B8-3BEA-4D5D-87B6-F29A8B114D16}" type="pres">
      <dgm:prSet presAssocID="{F5AAC503-DB46-45DD-9518-767391DE6C63}" presName="spaceBetweenRectangles" presStyleCnt="0"/>
      <dgm:spPr/>
    </dgm:pt>
    <dgm:pt modelId="{E1524F75-9D3A-4BDD-8391-C59608D9B02C}" type="pres">
      <dgm:prSet presAssocID="{B4D5C078-2847-4B0E-B508-72DDE1B7DA6A}" presName="parentLin" presStyleCnt="0"/>
      <dgm:spPr/>
    </dgm:pt>
    <dgm:pt modelId="{BCE05226-B448-4909-9FE0-7B78C112827B}" type="pres">
      <dgm:prSet presAssocID="{B4D5C078-2847-4B0E-B508-72DDE1B7DA6A}" presName="parentLeftMargin" presStyleLbl="node1" presStyleIdx="1" presStyleCnt="3"/>
      <dgm:spPr/>
    </dgm:pt>
    <dgm:pt modelId="{95BC229D-492E-4CDC-9DEA-725385453B66}" type="pres">
      <dgm:prSet presAssocID="{B4D5C078-2847-4B0E-B508-72DDE1B7DA6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C83302B-533E-4CE8-BC1B-7BA6041F1644}" type="pres">
      <dgm:prSet presAssocID="{B4D5C078-2847-4B0E-B508-72DDE1B7DA6A}" presName="negativeSpace" presStyleCnt="0"/>
      <dgm:spPr/>
    </dgm:pt>
    <dgm:pt modelId="{91F4D937-0519-46AB-9D72-81BD6A175A5F}" type="pres">
      <dgm:prSet presAssocID="{B4D5C078-2847-4B0E-B508-72DDE1B7DA6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9D26B16-EE98-4B47-B1AB-813A1A6C7210}" type="presOf" srcId="{F42C7206-B8DC-479D-91FA-D2D611655CD8}" destId="{91F4D937-0519-46AB-9D72-81BD6A175A5F}" srcOrd="0" destOrd="0" presId="urn:microsoft.com/office/officeart/2005/8/layout/list1"/>
    <dgm:cxn modelId="{09428724-057B-4CA0-9CFA-2CF762BCF47D}" srcId="{EA66A4DB-5D21-4078-B482-25E7D7A04F88}" destId="{87D58DB5-E09E-46BB-9596-B187BC252F8D}" srcOrd="1" destOrd="0" parTransId="{55029CEB-A0EA-4CF8-A0FB-1D0A07202B2D}" sibTransId="{811F88CE-2644-452A-8C33-BC4EC3E08ACB}"/>
    <dgm:cxn modelId="{9A1C5D39-CD2A-445F-AF4F-57C278D9AC6E}" type="presOf" srcId="{48F6E36C-4D77-496A-9F4C-BD1375EDDDB8}" destId="{C35A472C-A884-441D-B625-C55F78E49901}" srcOrd="1" destOrd="0" presId="urn:microsoft.com/office/officeart/2005/8/layout/list1"/>
    <dgm:cxn modelId="{D8AE1840-48D5-4D63-BA24-584E36C7FC30}" srcId="{D0A4F471-13ED-4969-822B-128A680F765E}" destId="{48F6E36C-4D77-496A-9F4C-BD1375EDDDB8}" srcOrd="1" destOrd="0" parTransId="{CD703FC5-0D99-4E10-B9D1-A6EC30DD7D8A}" sibTransId="{F5AAC503-DB46-45DD-9518-767391DE6C63}"/>
    <dgm:cxn modelId="{6C138D40-4C3A-4255-9CEC-4D6E95DDBF6B}" type="presOf" srcId="{D0A4F471-13ED-4969-822B-128A680F765E}" destId="{835DAC39-484B-4876-97DD-5D0417BF5EB2}" srcOrd="0" destOrd="0" presId="urn:microsoft.com/office/officeart/2005/8/layout/list1"/>
    <dgm:cxn modelId="{49AA8962-7069-43B7-BE2D-551E41F796D5}" type="presOf" srcId="{82007D94-9607-4F7A-8AE3-E4B2ECE3BECC}" destId="{0C7F65FE-EF66-4F6E-966F-4CF16342168E}" srcOrd="1" destOrd="0" presId="urn:microsoft.com/office/officeart/2005/8/layout/list1"/>
    <dgm:cxn modelId="{2A03C171-E150-481D-A69A-D5A6AB605B14}" srcId="{B4D5C078-2847-4B0E-B508-72DDE1B7DA6A}" destId="{F42C7206-B8DC-479D-91FA-D2D611655CD8}" srcOrd="0" destOrd="0" parTransId="{F9B91AC6-6835-4513-8E1D-E686EA107091}" sibTransId="{4399D368-60AD-418E-A7E0-13CD69A9E367}"/>
    <dgm:cxn modelId="{9CE04A74-F537-45FB-A879-C730E0792BB3}" type="presOf" srcId="{82007D94-9607-4F7A-8AE3-E4B2ECE3BECC}" destId="{47B6825C-9A28-45AC-924A-4892834BD9E4}" srcOrd="0" destOrd="0" presId="urn:microsoft.com/office/officeart/2005/8/layout/list1"/>
    <dgm:cxn modelId="{B13FC25A-B61C-45C2-AE8D-4610B53980A5}" srcId="{F42C7206-B8DC-479D-91FA-D2D611655CD8}" destId="{49C3D870-A328-470A-95CE-E09F5CD4D59F}" srcOrd="0" destOrd="0" parTransId="{1211E72A-74EA-4C5C-805F-AB4DFBC50EFD}" sibTransId="{B355296E-9570-4ECF-8E9C-E2749C999EB6}"/>
    <dgm:cxn modelId="{E0EEAB7B-8681-45DA-AE5C-ED4ABB57D817}" srcId="{D0A4F471-13ED-4969-822B-128A680F765E}" destId="{82007D94-9607-4F7A-8AE3-E4B2ECE3BECC}" srcOrd="0" destOrd="0" parTransId="{16D0F35F-390E-406C-A4EE-76C072DB52A0}" sibTransId="{7233536A-9830-464D-827D-0101F3901974}"/>
    <dgm:cxn modelId="{5B36927D-782B-4961-9C38-A080A77EF350}" srcId="{EA66A4DB-5D21-4078-B482-25E7D7A04F88}" destId="{138E1096-E593-4C25-A2D5-2A738E19FEDC}" srcOrd="0" destOrd="0" parTransId="{8795760C-591A-46F2-AFDA-C8B5C4FB0858}" sibTransId="{7EEDAA69-9A2B-4837-9EB1-B946B5D8A015}"/>
    <dgm:cxn modelId="{4B220880-C9F9-4F4D-BAB0-96BCF68886AE}" type="presOf" srcId="{6339A8ED-CD56-4297-AD3B-CBA9392C88D6}" destId="{91F4D937-0519-46AB-9D72-81BD6A175A5F}" srcOrd="0" destOrd="3" presId="urn:microsoft.com/office/officeart/2005/8/layout/list1"/>
    <dgm:cxn modelId="{709DA687-382D-4AF6-B11D-4A9AE2B4B002}" srcId="{48F6E36C-4D77-496A-9F4C-BD1375EDDDB8}" destId="{A019F9CE-EFB5-4AE9-859A-F4DB0374FA7F}" srcOrd="1" destOrd="0" parTransId="{70D31CA6-86D2-408F-845F-8221E679FD48}" sibTransId="{E0DEA136-74AA-49E3-8701-917C206785AA}"/>
    <dgm:cxn modelId="{50DEDF8A-D2CD-4A22-86DE-23957DE0FB4B}" srcId="{48F6E36C-4D77-496A-9F4C-BD1375EDDDB8}" destId="{EA66A4DB-5D21-4078-B482-25E7D7A04F88}" srcOrd="0" destOrd="0" parTransId="{5B0EDF30-3571-4882-BE3E-78E0D7F03413}" sibTransId="{829F9639-7206-49E8-9CB0-96A63EA64616}"/>
    <dgm:cxn modelId="{0D909693-ED46-4190-A756-745738310184}" type="presOf" srcId="{EA66A4DB-5D21-4078-B482-25E7D7A04F88}" destId="{B973F0E4-5E55-44FA-A1A1-A2CD86DB79F6}" srcOrd="0" destOrd="0" presId="urn:microsoft.com/office/officeart/2005/8/layout/list1"/>
    <dgm:cxn modelId="{F4B0A996-DB32-400A-9987-29D0FA408F39}" srcId="{F42C7206-B8DC-479D-91FA-D2D611655CD8}" destId="{96EB990B-2922-4487-99B5-0BEB12B38AF3}" srcOrd="1" destOrd="0" parTransId="{20497490-B9B9-4437-8506-5F6F45732068}" sibTransId="{219EB58F-EE9A-4D76-8AE7-EAB5563BBE73}"/>
    <dgm:cxn modelId="{FB8DB3A2-9CAC-4B30-B481-94B5753C81A8}" type="presOf" srcId="{2CD5348D-F0AC-49EF-A298-7EC8931235B6}" destId="{A4AB476A-016C-49BC-900C-017785BA2C1C}" srcOrd="0" destOrd="0" presId="urn:microsoft.com/office/officeart/2005/8/layout/list1"/>
    <dgm:cxn modelId="{FF5652A6-A422-4E13-897D-BF51B7EC4508}" type="presOf" srcId="{87D58DB5-E09E-46BB-9596-B187BC252F8D}" destId="{B973F0E4-5E55-44FA-A1A1-A2CD86DB79F6}" srcOrd="0" destOrd="2" presId="urn:microsoft.com/office/officeart/2005/8/layout/list1"/>
    <dgm:cxn modelId="{D480C2B0-5A07-46A8-9A83-BF7A48F622D2}" type="presOf" srcId="{48F6E36C-4D77-496A-9F4C-BD1375EDDDB8}" destId="{FD2174DD-D954-457B-B564-152E726C6CA2}" srcOrd="0" destOrd="0" presId="urn:microsoft.com/office/officeart/2005/8/layout/list1"/>
    <dgm:cxn modelId="{232E8DB4-9B1C-4470-9C6C-544B18C0F1D5}" srcId="{96EB990B-2922-4487-99B5-0BEB12B38AF3}" destId="{6339A8ED-CD56-4297-AD3B-CBA9392C88D6}" srcOrd="0" destOrd="0" parTransId="{D021C4DD-1C60-4C5D-BBA8-82B1124F57CE}" sibTransId="{FD58A63C-4B96-46A2-A4F4-EACFEE3BD854}"/>
    <dgm:cxn modelId="{CA4B6EB6-8630-4C8D-BF51-BC6111217C79}" srcId="{D0A4F471-13ED-4969-822B-128A680F765E}" destId="{B4D5C078-2847-4B0E-B508-72DDE1B7DA6A}" srcOrd="2" destOrd="0" parTransId="{DFBE5A53-2A95-4AA7-B331-7A09F24C3712}" sibTransId="{176890D5-FDE2-42C1-AEDF-90C7AB2FB788}"/>
    <dgm:cxn modelId="{C2A54ABA-9259-48AC-B958-2998A931302C}" srcId="{82007D94-9607-4F7A-8AE3-E4B2ECE3BECC}" destId="{2CD5348D-F0AC-49EF-A298-7EC8931235B6}" srcOrd="0" destOrd="0" parTransId="{A5809CC1-178C-430E-B98A-0C7AFC47A744}" sibTransId="{8D9D4A2A-DFC7-4DD6-9B75-295E262A6A1B}"/>
    <dgm:cxn modelId="{45404CC8-E42B-4873-83E8-E5A2E5A26083}" type="presOf" srcId="{96EB990B-2922-4487-99B5-0BEB12B38AF3}" destId="{91F4D937-0519-46AB-9D72-81BD6A175A5F}" srcOrd="0" destOrd="2" presId="urn:microsoft.com/office/officeart/2005/8/layout/list1"/>
    <dgm:cxn modelId="{73E455CB-A9E5-4506-A308-A311562A69C1}" type="presOf" srcId="{138E1096-E593-4C25-A2D5-2A738E19FEDC}" destId="{B973F0E4-5E55-44FA-A1A1-A2CD86DB79F6}" srcOrd="0" destOrd="1" presId="urn:microsoft.com/office/officeart/2005/8/layout/list1"/>
    <dgm:cxn modelId="{631744CC-E52D-414A-943B-7BB3676454FF}" type="presOf" srcId="{A019F9CE-EFB5-4AE9-859A-F4DB0374FA7F}" destId="{B973F0E4-5E55-44FA-A1A1-A2CD86DB79F6}" srcOrd="0" destOrd="3" presId="urn:microsoft.com/office/officeart/2005/8/layout/list1"/>
    <dgm:cxn modelId="{B93AACCD-D09F-42F3-AA45-4D751B3695A5}" type="presOf" srcId="{49C3D870-A328-470A-95CE-E09F5CD4D59F}" destId="{91F4D937-0519-46AB-9D72-81BD6A175A5F}" srcOrd="0" destOrd="1" presId="urn:microsoft.com/office/officeart/2005/8/layout/list1"/>
    <dgm:cxn modelId="{AABBCBDB-A66C-476F-9634-1DAFA9E421B9}" type="presOf" srcId="{B4D5C078-2847-4B0E-B508-72DDE1B7DA6A}" destId="{BCE05226-B448-4909-9FE0-7B78C112827B}" srcOrd="0" destOrd="0" presId="urn:microsoft.com/office/officeart/2005/8/layout/list1"/>
    <dgm:cxn modelId="{78F0C8EC-68AB-485E-90E6-33FA1EC7B09F}" type="presOf" srcId="{B4D5C078-2847-4B0E-B508-72DDE1B7DA6A}" destId="{95BC229D-492E-4CDC-9DEA-725385453B66}" srcOrd="1" destOrd="0" presId="urn:microsoft.com/office/officeart/2005/8/layout/list1"/>
    <dgm:cxn modelId="{A232F3A7-FF83-4908-95D3-17E2CB371E9B}" type="presParOf" srcId="{835DAC39-484B-4876-97DD-5D0417BF5EB2}" destId="{E2C3D283-A821-4ADE-923A-C72C2AD59105}" srcOrd="0" destOrd="0" presId="urn:microsoft.com/office/officeart/2005/8/layout/list1"/>
    <dgm:cxn modelId="{4C7B9909-D09B-4DF5-82AE-E9AE92D3C312}" type="presParOf" srcId="{E2C3D283-A821-4ADE-923A-C72C2AD59105}" destId="{47B6825C-9A28-45AC-924A-4892834BD9E4}" srcOrd="0" destOrd="0" presId="urn:microsoft.com/office/officeart/2005/8/layout/list1"/>
    <dgm:cxn modelId="{2D7AFD32-30C5-4F33-89F4-E3B8939FD2D3}" type="presParOf" srcId="{E2C3D283-A821-4ADE-923A-C72C2AD59105}" destId="{0C7F65FE-EF66-4F6E-966F-4CF16342168E}" srcOrd="1" destOrd="0" presId="urn:microsoft.com/office/officeart/2005/8/layout/list1"/>
    <dgm:cxn modelId="{651884D6-44F0-405E-8AF9-6EA60EEB6EEE}" type="presParOf" srcId="{835DAC39-484B-4876-97DD-5D0417BF5EB2}" destId="{003F1372-03BB-4066-866F-8DC41663437E}" srcOrd="1" destOrd="0" presId="urn:microsoft.com/office/officeart/2005/8/layout/list1"/>
    <dgm:cxn modelId="{5BEC35F2-7DC7-4037-9A2B-0A976620D55E}" type="presParOf" srcId="{835DAC39-484B-4876-97DD-5D0417BF5EB2}" destId="{A4AB476A-016C-49BC-900C-017785BA2C1C}" srcOrd="2" destOrd="0" presId="urn:microsoft.com/office/officeart/2005/8/layout/list1"/>
    <dgm:cxn modelId="{D3058196-CF18-4BB2-BDF5-B31289FECEFF}" type="presParOf" srcId="{835DAC39-484B-4876-97DD-5D0417BF5EB2}" destId="{296B5C76-D56A-45D3-87EF-A90BB410F59F}" srcOrd="3" destOrd="0" presId="urn:microsoft.com/office/officeart/2005/8/layout/list1"/>
    <dgm:cxn modelId="{FE37AC31-31C8-4F32-B996-13E4F6AC8636}" type="presParOf" srcId="{835DAC39-484B-4876-97DD-5D0417BF5EB2}" destId="{4D5CD203-C8D2-4EAC-8899-E35F2F75D0BF}" srcOrd="4" destOrd="0" presId="urn:microsoft.com/office/officeart/2005/8/layout/list1"/>
    <dgm:cxn modelId="{D0022EFC-70EA-4508-BAC8-F9BFBA2CA6BC}" type="presParOf" srcId="{4D5CD203-C8D2-4EAC-8899-E35F2F75D0BF}" destId="{FD2174DD-D954-457B-B564-152E726C6CA2}" srcOrd="0" destOrd="0" presId="urn:microsoft.com/office/officeart/2005/8/layout/list1"/>
    <dgm:cxn modelId="{95DA1200-BE25-4A75-B9ED-035E3545E299}" type="presParOf" srcId="{4D5CD203-C8D2-4EAC-8899-E35F2F75D0BF}" destId="{C35A472C-A884-441D-B625-C55F78E49901}" srcOrd="1" destOrd="0" presId="urn:microsoft.com/office/officeart/2005/8/layout/list1"/>
    <dgm:cxn modelId="{B159A1EA-F976-46F6-B457-E25F39CA5982}" type="presParOf" srcId="{835DAC39-484B-4876-97DD-5D0417BF5EB2}" destId="{5D04BD79-7782-44C3-B950-09F5C56E730C}" srcOrd="5" destOrd="0" presId="urn:microsoft.com/office/officeart/2005/8/layout/list1"/>
    <dgm:cxn modelId="{65809A9D-C86A-4736-8469-C491D6023240}" type="presParOf" srcId="{835DAC39-484B-4876-97DD-5D0417BF5EB2}" destId="{B973F0E4-5E55-44FA-A1A1-A2CD86DB79F6}" srcOrd="6" destOrd="0" presId="urn:microsoft.com/office/officeart/2005/8/layout/list1"/>
    <dgm:cxn modelId="{FB726449-FABB-408E-8EC4-63EB3EBBFF90}" type="presParOf" srcId="{835DAC39-484B-4876-97DD-5D0417BF5EB2}" destId="{F39413B8-3BEA-4D5D-87B6-F29A8B114D16}" srcOrd="7" destOrd="0" presId="urn:microsoft.com/office/officeart/2005/8/layout/list1"/>
    <dgm:cxn modelId="{42E951C1-82DF-4A61-A8F1-D8980F9DEA3E}" type="presParOf" srcId="{835DAC39-484B-4876-97DD-5D0417BF5EB2}" destId="{E1524F75-9D3A-4BDD-8391-C59608D9B02C}" srcOrd="8" destOrd="0" presId="urn:microsoft.com/office/officeart/2005/8/layout/list1"/>
    <dgm:cxn modelId="{321EDD16-E042-4B72-935A-D6962C0551A0}" type="presParOf" srcId="{E1524F75-9D3A-4BDD-8391-C59608D9B02C}" destId="{BCE05226-B448-4909-9FE0-7B78C112827B}" srcOrd="0" destOrd="0" presId="urn:microsoft.com/office/officeart/2005/8/layout/list1"/>
    <dgm:cxn modelId="{F516B1A0-D9DB-4155-BE79-C1B2391C7513}" type="presParOf" srcId="{E1524F75-9D3A-4BDD-8391-C59608D9B02C}" destId="{95BC229D-492E-4CDC-9DEA-725385453B66}" srcOrd="1" destOrd="0" presId="urn:microsoft.com/office/officeart/2005/8/layout/list1"/>
    <dgm:cxn modelId="{0B4FBF69-0E48-4BFB-98EE-C97FEF9D228C}" type="presParOf" srcId="{835DAC39-484B-4876-97DD-5D0417BF5EB2}" destId="{CC83302B-533E-4CE8-BC1B-7BA6041F1644}" srcOrd="9" destOrd="0" presId="urn:microsoft.com/office/officeart/2005/8/layout/list1"/>
    <dgm:cxn modelId="{B671BB9D-B2A8-4242-BC8C-7321A6DF9281}" type="presParOf" srcId="{835DAC39-484B-4876-97DD-5D0417BF5EB2}" destId="{91F4D937-0519-46AB-9D72-81BD6A175A5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ACF2D5-DB48-4DFB-9369-415ED828CCB3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CA"/>
        </a:p>
      </dgm:t>
    </dgm:pt>
    <dgm:pt modelId="{AE2371F0-3C75-49C7-8964-F1C9F06744F6}">
      <dgm:prSet/>
      <dgm:spPr/>
      <dgm:t>
        <a:bodyPr/>
        <a:lstStyle/>
        <a:p>
          <a:r>
            <a:rPr lang="fr-FR"/>
            <a:t>Dessinez un carré (ou une case) pour </a:t>
          </a:r>
          <a:r>
            <a:rPr lang="fr-FR" b="1"/>
            <a:t>chaque appel récursif</a:t>
          </a:r>
          <a:r>
            <a:rPr lang="fr-FR"/>
            <a:t>.</a:t>
          </a:r>
          <a:endParaRPr lang="en-CA"/>
        </a:p>
      </dgm:t>
    </dgm:pt>
    <dgm:pt modelId="{55D2A2D7-A031-4154-A30B-A7F55B0FF263}" type="parTrans" cxnId="{67D477BF-7B8B-4B71-8BE2-A2746925FAB7}">
      <dgm:prSet/>
      <dgm:spPr/>
      <dgm:t>
        <a:bodyPr/>
        <a:lstStyle/>
        <a:p>
          <a:endParaRPr lang="en-CA"/>
        </a:p>
      </dgm:t>
    </dgm:pt>
    <dgm:pt modelId="{1CB881DE-6F14-4A9F-9D87-1F7861614BBF}" type="sibTrans" cxnId="{67D477BF-7B8B-4B71-8BE2-A2746925FAB7}">
      <dgm:prSet/>
      <dgm:spPr/>
      <dgm:t>
        <a:bodyPr/>
        <a:lstStyle/>
        <a:p>
          <a:endParaRPr lang="en-CA"/>
        </a:p>
      </dgm:t>
    </dgm:pt>
    <dgm:pt modelId="{0AC865A7-D713-4028-8A05-6563F959E737}">
      <dgm:prSet/>
      <dgm:spPr/>
      <dgm:t>
        <a:bodyPr/>
        <a:lstStyle/>
        <a:p>
          <a:r>
            <a:rPr lang="fr-FR"/>
            <a:t>Dans chaque carré, notez les valeurs des paramètres et des variables locales.</a:t>
          </a:r>
          <a:endParaRPr lang="en-CA"/>
        </a:p>
      </dgm:t>
    </dgm:pt>
    <dgm:pt modelId="{8E556072-5CEA-4759-AA24-8E6362983F08}" type="parTrans" cxnId="{71FE480E-0964-4435-B49B-F474539C521B}">
      <dgm:prSet/>
      <dgm:spPr/>
      <dgm:t>
        <a:bodyPr/>
        <a:lstStyle/>
        <a:p>
          <a:endParaRPr lang="en-CA"/>
        </a:p>
      </dgm:t>
    </dgm:pt>
    <dgm:pt modelId="{D570DDD6-DF36-46AE-BCA2-5931E28EE694}" type="sibTrans" cxnId="{71FE480E-0964-4435-B49B-F474539C521B}">
      <dgm:prSet/>
      <dgm:spPr/>
      <dgm:t>
        <a:bodyPr/>
        <a:lstStyle/>
        <a:p>
          <a:endParaRPr lang="en-CA"/>
        </a:p>
      </dgm:t>
    </dgm:pt>
    <dgm:pt modelId="{1FE160C3-97A5-4BEA-AE2E-BA363C5290CE}">
      <dgm:prSet/>
      <dgm:spPr/>
      <dgm:t>
        <a:bodyPr/>
        <a:lstStyle/>
        <a:p>
          <a:r>
            <a:rPr lang="fr-FR"/>
            <a:t>Continuez jusqu’à atteindre le cas de base.</a:t>
          </a:r>
          <a:endParaRPr lang="en-CA"/>
        </a:p>
      </dgm:t>
    </dgm:pt>
    <dgm:pt modelId="{B3F57B0D-CC4C-48E4-9F20-BD5E9BC49419}" type="parTrans" cxnId="{27A56FFB-05DE-402B-A2E6-987272FABA8A}">
      <dgm:prSet/>
      <dgm:spPr/>
      <dgm:t>
        <a:bodyPr/>
        <a:lstStyle/>
        <a:p>
          <a:endParaRPr lang="en-CA"/>
        </a:p>
      </dgm:t>
    </dgm:pt>
    <dgm:pt modelId="{A6BC7FDA-7576-449C-BF7B-E15E61A83878}" type="sibTrans" cxnId="{27A56FFB-05DE-402B-A2E6-987272FABA8A}">
      <dgm:prSet/>
      <dgm:spPr/>
      <dgm:t>
        <a:bodyPr/>
        <a:lstStyle/>
        <a:p>
          <a:endParaRPr lang="en-CA"/>
        </a:p>
      </dgm:t>
    </dgm:pt>
    <dgm:pt modelId="{D809C27C-4A60-4560-991F-B410CE3696B1}">
      <dgm:prSet/>
      <dgm:spPr/>
      <dgm:t>
        <a:bodyPr/>
        <a:lstStyle/>
        <a:p>
          <a:r>
            <a:rPr lang="fr-FR"/>
            <a:t>Ensuite, remontez et remplissez chaque carré avec la valeur de retour.</a:t>
          </a:r>
          <a:endParaRPr lang="en-CA"/>
        </a:p>
      </dgm:t>
    </dgm:pt>
    <dgm:pt modelId="{A8C44C5C-B932-4AA1-AAF3-C2225E5F6CD2}" type="parTrans" cxnId="{E81972B9-2E57-4971-9CB8-A343ABE304B2}">
      <dgm:prSet/>
      <dgm:spPr/>
      <dgm:t>
        <a:bodyPr/>
        <a:lstStyle/>
        <a:p>
          <a:endParaRPr lang="en-CA"/>
        </a:p>
      </dgm:t>
    </dgm:pt>
    <dgm:pt modelId="{722FC7A2-66B4-445F-8D4F-17B6B9F703B3}" type="sibTrans" cxnId="{E81972B9-2E57-4971-9CB8-A343ABE304B2}">
      <dgm:prSet/>
      <dgm:spPr/>
      <dgm:t>
        <a:bodyPr/>
        <a:lstStyle/>
        <a:p>
          <a:endParaRPr lang="en-CA"/>
        </a:p>
      </dgm:t>
    </dgm:pt>
    <dgm:pt modelId="{D0E3BAAF-2DE3-4D19-A8B6-F596D73AE38E}" type="pres">
      <dgm:prSet presAssocID="{09ACF2D5-DB48-4DFB-9369-415ED828CCB3}" presName="outerComposite" presStyleCnt="0">
        <dgm:presLayoutVars>
          <dgm:chMax val="5"/>
          <dgm:dir/>
          <dgm:resizeHandles val="exact"/>
        </dgm:presLayoutVars>
      </dgm:prSet>
      <dgm:spPr/>
    </dgm:pt>
    <dgm:pt modelId="{4B258D4C-57C3-4955-B19D-BC65D0145EAF}" type="pres">
      <dgm:prSet presAssocID="{09ACF2D5-DB48-4DFB-9369-415ED828CCB3}" presName="dummyMaxCanvas" presStyleCnt="0">
        <dgm:presLayoutVars/>
      </dgm:prSet>
      <dgm:spPr/>
    </dgm:pt>
    <dgm:pt modelId="{F9ACA6B9-09AD-44FE-B789-5C324E9CD8F6}" type="pres">
      <dgm:prSet presAssocID="{09ACF2D5-DB48-4DFB-9369-415ED828CCB3}" presName="FourNodes_1" presStyleLbl="node1" presStyleIdx="0" presStyleCnt="4">
        <dgm:presLayoutVars>
          <dgm:bulletEnabled val="1"/>
        </dgm:presLayoutVars>
      </dgm:prSet>
      <dgm:spPr/>
    </dgm:pt>
    <dgm:pt modelId="{74BBA720-82F3-40CD-8D7D-D963BF4D6F4C}" type="pres">
      <dgm:prSet presAssocID="{09ACF2D5-DB48-4DFB-9369-415ED828CCB3}" presName="FourNodes_2" presStyleLbl="node1" presStyleIdx="1" presStyleCnt="4">
        <dgm:presLayoutVars>
          <dgm:bulletEnabled val="1"/>
        </dgm:presLayoutVars>
      </dgm:prSet>
      <dgm:spPr/>
    </dgm:pt>
    <dgm:pt modelId="{7A0B3E25-074E-464F-9958-F95A95260188}" type="pres">
      <dgm:prSet presAssocID="{09ACF2D5-DB48-4DFB-9369-415ED828CCB3}" presName="FourNodes_3" presStyleLbl="node1" presStyleIdx="2" presStyleCnt="4">
        <dgm:presLayoutVars>
          <dgm:bulletEnabled val="1"/>
        </dgm:presLayoutVars>
      </dgm:prSet>
      <dgm:spPr/>
    </dgm:pt>
    <dgm:pt modelId="{098B16D9-5694-4B1A-AEC9-DF4CD85804A4}" type="pres">
      <dgm:prSet presAssocID="{09ACF2D5-DB48-4DFB-9369-415ED828CCB3}" presName="FourNodes_4" presStyleLbl="node1" presStyleIdx="3" presStyleCnt="4">
        <dgm:presLayoutVars>
          <dgm:bulletEnabled val="1"/>
        </dgm:presLayoutVars>
      </dgm:prSet>
      <dgm:spPr/>
    </dgm:pt>
    <dgm:pt modelId="{03862BD8-B66F-4E3E-BC1F-9741AB98A417}" type="pres">
      <dgm:prSet presAssocID="{09ACF2D5-DB48-4DFB-9369-415ED828CCB3}" presName="FourConn_1-2" presStyleLbl="fgAccFollowNode1" presStyleIdx="0" presStyleCnt="3">
        <dgm:presLayoutVars>
          <dgm:bulletEnabled val="1"/>
        </dgm:presLayoutVars>
      </dgm:prSet>
      <dgm:spPr/>
    </dgm:pt>
    <dgm:pt modelId="{BAFB705D-2804-444A-9DC1-2F199313AE05}" type="pres">
      <dgm:prSet presAssocID="{09ACF2D5-DB48-4DFB-9369-415ED828CCB3}" presName="FourConn_2-3" presStyleLbl="fgAccFollowNode1" presStyleIdx="1" presStyleCnt="3">
        <dgm:presLayoutVars>
          <dgm:bulletEnabled val="1"/>
        </dgm:presLayoutVars>
      </dgm:prSet>
      <dgm:spPr/>
    </dgm:pt>
    <dgm:pt modelId="{0BA97FF3-BDD5-4B30-8B8C-243D2C4F8ECD}" type="pres">
      <dgm:prSet presAssocID="{09ACF2D5-DB48-4DFB-9369-415ED828CCB3}" presName="FourConn_3-4" presStyleLbl="fgAccFollowNode1" presStyleIdx="2" presStyleCnt="3">
        <dgm:presLayoutVars>
          <dgm:bulletEnabled val="1"/>
        </dgm:presLayoutVars>
      </dgm:prSet>
      <dgm:spPr/>
    </dgm:pt>
    <dgm:pt modelId="{3B21777A-AD17-4336-ADAC-E664EE145B71}" type="pres">
      <dgm:prSet presAssocID="{09ACF2D5-DB48-4DFB-9369-415ED828CCB3}" presName="FourNodes_1_text" presStyleLbl="node1" presStyleIdx="3" presStyleCnt="4">
        <dgm:presLayoutVars>
          <dgm:bulletEnabled val="1"/>
        </dgm:presLayoutVars>
      </dgm:prSet>
      <dgm:spPr/>
    </dgm:pt>
    <dgm:pt modelId="{1148B6A8-902A-4EA4-BE11-446A6E3B363F}" type="pres">
      <dgm:prSet presAssocID="{09ACF2D5-DB48-4DFB-9369-415ED828CCB3}" presName="FourNodes_2_text" presStyleLbl="node1" presStyleIdx="3" presStyleCnt="4">
        <dgm:presLayoutVars>
          <dgm:bulletEnabled val="1"/>
        </dgm:presLayoutVars>
      </dgm:prSet>
      <dgm:spPr/>
    </dgm:pt>
    <dgm:pt modelId="{972D2C98-4B67-4F81-814E-11ABC24D81F5}" type="pres">
      <dgm:prSet presAssocID="{09ACF2D5-DB48-4DFB-9369-415ED828CCB3}" presName="FourNodes_3_text" presStyleLbl="node1" presStyleIdx="3" presStyleCnt="4">
        <dgm:presLayoutVars>
          <dgm:bulletEnabled val="1"/>
        </dgm:presLayoutVars>
      </dgm:prSet>
      <dgm:spPr/>
    </dgm:pt>
    <dgm:pt modelId="{D19AE807-5DDF-4FE0-96B7-B6C42D31FC09}" type="pres">
      <dgm:prSet presAssocID="{09ACF2D5-DB48-4DFB-9369-415ED828CCB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1FE480E-0964-4435-B49B-F474539C521B}" srcId="{09ACF2D5-DB48-4DFB-9369-415ED828CCB3}" destId="{0AC865A7-D713-4028-8A05-6563F959E737}" srcOrd="1" destOrd="0" parTransId="{8E556072-5CEA-4759-AA24-8E6362983F08}" sibTransId="{D570DDD6-DF36-46AE-BCA2-5931E28EE694}"/>
    <dgm:cxn modelId="{BD5E3D1B-C561-4A97-A731-6DDE10CA1D40}" type="presOf" srcId="{D570DDD6-DF36-46AE-BCA2-5931E28EE694}" destId="{BAFB705D-2804-444A-9DC1-2F199313AE05}" srcOrd="0" destOrd="0" presId="urn:microsoft.com/office/officeart/2005/8/layout/vProcess5"/>
    <dgm:cxn modelId="{B9F53438-0C11-4406-812F-B13935CD5B70}" type="presOf" srcId="{09ACF2D5-DB48-4DFB-9369-415ED828CCB3}" destId="{D0E3BAAF-2DE3-4D19-A8B6-F596D73AE38E}" srcOrd="0" destOrd="0" presId="urn:microsoft.com/office/officeart/2005/8/layout/vProcess5"/>
    <dgm:cxn modelId="{1BBC5139-C510-4E1B-AA1D-673A10A77AD4}" type="presOf" srcId="{D809C27C-4A60-4560-991F-B410CE3696B1}" destId="{098B16D9-5694-4B1A-AEC9-DF4CD85804A4}" srcOrd="0" destOrd="0" presId="urn:microsoft.com/office/officeart/2005/8/layout/vProcess5"/>
    <dgm:cxn modelId="{D5308E5E-BB7E-4E27-A0C5-A4082223D46C}" type="presOf" srcId="{A6BC7FDA-7576-449C-BF7B-E15E61A83878}" destId="{0BA97FF3-BDD5-4B30-8B8C-243D2C4F8ECD}" srcOrd="0" destOrd="0" presId="urn:microsoft.com/office/officeart/2005/8/layout/vProcess5"/>
    <dgm:cxn modelId="{D653674C-DDA0-48CE-BBAC-766B5329C030}" type="presOf" srcId="{D809C27C-4A60-4560-991F-B410CE3696B1}" destId="{D19AE807-5DDF-4FE0-96B7-B6C42D31FC09}" srcOrd="1" destOrd="0" presId="urn:microsoft.com/office/officeart/2005/8/layout/vProcess5"/>
    <dgm:cxn modelId="{A37EC350-7519-4AC6-B6D6-8F2685EDAA82}" type="presOf" srcId="{1CB881DE-6F14-4A9F-9D87-1F7861614BBF}" destId="{03862BD8-B66F-4E3E-BC1F-9741AB98A417}" srcOrd="0" destOrd="0" presId="urn:microsoft.com/office/officeart/2005/8/layout/vProcess5"/>
    <dgm:cxn modelId="{CFEED988-0E6E-4996-97C5-DEA109A3129B}" type="presOf" srcId="{1FE160C3-97A5-4BEA-AE2E-BA363C5290CE}" destId="{972D2C98-4B67-4F81-814E-11ABC24D81F5}" srcOrd="1" destOrd="0" presId="urn:microsoft.com/office/officeart/2005/8/layout/vProcess5"/>
    <dgm:cxn modelId="{FB6FC98E-9445-40E5-AF7E-5F19A2D1021A}" type="presOf" srcId="{0AC865A7-D713-4028-8A05-6563F959E737}" destId="{74BBA720-82F3-40CD-8D7D-D963BF4D6F4C}" srcOrd="0" destOrd="0" presId="urn:microsoft.com/office/officeart/2005/8/layout/vProcess5"/>
    <dgm:cxn modelId="{A451D090-5F35-4E28-BBFA-E6F75D329732}" type="presOf" srcId="{AE2371F0-3C75-49C7-8964-F1C9F06744F6}" destId="{F9ACA6B9-09AD-44FE-B789-5C324E9CD8F6}" srcOrd="0" destOrd="0" presId="urn:microsoft.com/office/officeart/2005/8/layout/vProcess5"/>
    <dgm:cxn modelId="{F54ACD93-EB2A-48D6-9D0B-6AF28843DB09}" type="presOf" srcId="{AE2371F0-3C75-49C7-8964-F1C9F06744F6}" destId="{3B21777A-AD17-4336-ADAC-E664EE145B71}" srcOrd="1" destOrd="0" presId="urn:microsoft.com/office/officeart/2005/8/layout/vProcess5"/>
    <dgm:cxn modelId="{E017129A-65A6-4E04-B4F1-4C1A994291A0}" type="presOf" srcId="{1FE160C3-97A5-4BEA-AE2E-BA363C5290CE}" destId="{7A0B3E25-074E-464F-9958-F95A95260188}" srcOrd="0" destOrd="0" presId="urn:microsoft.com/office/officeart/2005/8/layout/vProcess5"/>
    <dgm:cxn modelId="{E81972B9-2E57-4971-9CB8-A343ABE304B2}" srcId="{09ACF2D5-DB48-4DFB-9369-415ED828CCB3}" destId="{D809C27C-4A60-4560-991F-B410CE3696B1}" srcOrd="3" destOrd="0" parTransId="{A8C44C5C-B932-4AA1-AAF3-C2225E5F6CD2}" sibTransId="{722FC7A2-66B4-445F-8D4F-17B6B9F703B3}"/>
    <dgm:cxn modelId="{67D477BF-7B8B-4B71-8BE2-A2746925FAB7}" srcId="{09ACF2D5-DB48-4DFB-9369-415ED828CCB3}" destId="{AE2371F0-3C75-49C7-8964-F1C9F06744F6}" srcOrd="0" destOrd="0" parTransId="{55D2A2D7-A031-4154-A30B-A7F55B0FF263}" sibTransId="{1CB881DE-6F14-4A9F-9D87-1F7861614BBF}"/>
    <dgm:cxn modelId="{27A56FFB-05DE-402B-A2E6-987272FABA8A}" srcId="{09ACF2D5-DB48-4DFB-9369-415ED828CCB3}" destId="{1FE160C3-97A5-4BEA-AE2E-BA363C5290CE}" srcOrd="2" destOrd="0" parTransId="{B3F57B0D-CC4C-48E4-9F20-BD5E9BC49419}" sibTransId="{A6BC7FDA-7576-449C-BF7B-E15E61A83878}"/>
    <dgm:cxn modelId="{143219FD-94F3-4A57-854B-CC864F265460}" type="presOf" srcId="{0AC865A7-D713-4028-8A05-6563F959E737}" destId="{1148B6A8-902A-4EA4-BE11-446A6E3B363F}" srcOrd="1" destOrd="0" presId="urn:microsoft.com/office/officeart/2005/8/layout/vProcess5"/>
    <dgm:cxn modelId="{2CC8EA65-4D80-4D41-B9BF-D4A5EED25901}" type="presParOf" srcId="{D0E3BAAF-2DE3-4D19-A8B6-F596D73AE38E}" destId="{4B258D4C-57C3-4955-B19D-BC65D0145EAF}" srcOrd="0" destOrd="0" presId="urn:microsoft.com/office/officeart/2005/8/layout/vProcess5"/>
    <dgm:cxn modelId="{059CBC9E-8A8F-4AE2-83D9-0291A3866EAE}" type="presParOf" srcId="{D0E3BAAF-2DE3-4D19-A8B6-F596D73AE38E}" destId="{F9ACA6B9-09AD-44FE-B789-5C324E9CD8F6}" srcOrd="1" destOrd="0" presId="urn:microsoft.com/office/officeart/2005/8/layout/vProcess5"/>
    <dgm:cxn modelId="{9BA819D6-FFF6-4AA1-A3CA-3C2E959CDB11}" type="presParOf" srcId="{D0E3BAAF-2DE3-4D19-A8B6-F596D73AE38E}" destId="{74BBA720-82F3-40CD-8D7D-D963BF4D6F4C}" srcOrd="2" destOrd="0" presId="urn:microsoft.com/office/officeart/2005/8/layout/vProcess5"/>
    <dgm:cxn modelId="{C9851A25-4CFE-4422-BA5A-E5A7C5CD564B}" type="presParOf" srcId="{D0E3BAAF-2DE3-4D19-A8B6-F596D73AE38E}" destId="{7A0B3E25-074E-464F-9958-F95A95260188}" srcOrd="3" destOrd="0" presId="urn:microsoft.com/office/officeart/2005/8/layout/vProcess5"/>
    <dgm:cxn modelId="{E9A42701-6922-4DBD-B7F7-3A503F87E0D1}" type="presParOf" srcId="{D0E3BAAF-2DE3-4D19-A8B6-F596D73AE38E}" destId="{098B16D9-5694-4B1A-AEC9-DF4CD85804A4}" srcOrd="4" destOrd="0" presId="urn:microsoft.com/office/officeart/2005/8/layout/vProcess5"/>
    <dgm:cxn modelId="{45BFBED1-22FA-4E3B-80B0-7E4792CA8A61}" type="presParOf" srcId="{D0E3BAAF-2DE3-4D19-A8B6-F596D73AE38E}" destId="{03862BD8-B66F-4E3E-BC1F-9741AB98A417}" srcOrd="5" destOrd="0" presId="urn:microsoft.com/office/officeart/2005/8/layout/vProcess5"/>
    <dgm:cxn modelId="{98787909-A213-4A25-BAAC-C21C6F5EFBED}" type="presParOf" srcId="{D0E3BAAF-2DE3-4D19-A8B6-F596D73AE38E}" destId="{BAFB705D-2804-444A-9DC1-2F199313AE05}" srcOrd="6" destOrd="0" presId="urn:microsoft.com/office/officeart/2005/8/layout/vProcess5"/>
    <dgm:cxn modelId="{F64B29CD-45E9-4303-88E1-2A3E42DBA054}" type="presParOf" srcId="{D0E3BAAF-2DE3-4D19-A8B6-F596D73AE38E}" destId="{0BA97FF3-BDD5-4B30-8B8C-243D2C4F8ECD}" srcOrd="7" destOrd="0" presId="urn:microsoft.com/office/officeart/2005/8/layout/vProcess5"/>
    <dgm:cxn modelId="{E2223251-2D18-47F6-B193-6289F3797BF3}" type="presParOf" srcId="{D0E3BAAF-2DE3-4D19-A8B6-F596D73AE38E}" destId="{3B21777A-AD17-4336-ADAC-E664EE145B71}" srcOrd="8" destOrd="0" presId="urn:microsoft.com/office/officeart/2005/8/layout/vProcess5"/>
    <dgm:cxn modelId="{A6705270-2A6D-4B8D-9F04-0C3C367C9158}" type="presParOf" srcId="{D0E3BAAF-2DE3-4D19-A8B6-F596D73AE38E}" destId="{1148B6A8-902A-4EA4-BE11-446A6E3B363F}" srcOrd="9" destOrd="0" presId="urn:microsoft.com/office/officeart/2005/8/layout/vProcess5"/>
    <dgm:cxn modelId="{05C8C2BB-DF90-4D9F-9308-4F601302A732}" type="presParOf" srcId="{D0E3BAAF-2DE3-4D19-A8B6-F596D73AE38E}" destId="{972D2C98-4B67-4F81-814E-11ABC24D81F5}" srcOrd="10" destOrd="0" presId="urn:microsoft.com/office/officeart/2005/8/layout/vProcess5"/>
    <dgm:cxn modelId="{C8378522-3CD6-4027-B8E6-76D310063DFE}" type="presParOf" srcId="{D0E3BAAF-2DE3-4D19-A8B6-F596D73AE38E}" destId="{D19AE807-5DDF-4FE0-96B7-B6C42D31FC0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AB476A-016C-49BC-900C-017785BA2C1C}">
      <dsp:nvSpPr>
        <dsp:cNvPr id="0" name=""/>
        <dsp:cNvSpPr/>
      </dsp:nvSpPr>
      <dsp:spPr>
        <a:xfrm>
          <a:off x="0" y="296458"/>
          <a:ext cx="6467946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1984" tIns="416560" rIns="501984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Fonction qui appelle elle-même</a:t>
          </a:r>
          <a:endParaRPr lang="en-CA" sz="2000" kern="1200" dirty="0"/>
        </a:p>
      </dsp:txBody>
      <dsp:txXfrm>
        <a:off x="0" y="296458"/>
        <a:ext cx="6467946" cy="850500"/>
      </dsp:txXfrm>
    </dsp:sp>
    <dsp:sp modelId="{0C7F65FE-EF66-4F6E-966F-4CF16342168E}">
      <dsp:nvSpPr>
        <dsp:cNvPr id="0" name=""/>
        <dsp:cNvSpPr/>
      </dsp:nvSpPr>
      <dsp:spPr>
        <a:xfrm>
          <a:off x="323397" y="1258"/>
          <a:ext cx="4527562" cy="590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131" tIns="0" rIns="17113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Définition</a:t>
          </a:r>
          <a:endParaRPr lang="en-CA" sz="2000" kern="1200" dirty="0"/>
        </a:p>
      </dsp:txBody>
      <dsp:txXfrm>
        <a:off x="352218" y="30079"/>
        <a:ext cx="4469920" cy="532758"/>
      </dsp:txXfrm>
    </dsp:sp>
    <dsp:sp modelId="{B973F0E4-5E55-44FA-A1A1-A2CD86DB79F6}">
      <dsp:nvSpPr>
        <dsp:cNvPr id="0" name=""/>
        <dsp:cNvSpPr/>
      </dsp:nvSpPr>
      <dsp:spPr>
        <a:xfrm>
          <a:off x="0" y="1550158"/>
          <a:ext cx="6467946" cy="1827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1984" tIns="416560" rIns="501984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Au moins 1 cas de base</a:t>
          </a:r>
          <a:endParaRPr lang="en-CA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AKA condition d’arrêt</a:t>
          </a:r>
          <a:endParaRPr lang="en-CA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Peut être implicite</a:t>
          </a:r>
          <a:endParaRPr lang="en-C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Au moins 1 appel récursif</a:t>
          </a:r>
          <a:endParaRPr lang="en-CA" sz="2000" kern="1200" dirty="0"/>
        </a:p>
      </dsp:txBody>
      <dsp:txXfrm>
        <a:off x="0" y="1550158"/>
        <a:ext cx="6467946" cy="1827000"/>
      </dsp:txXfrm>
    </dsp:sp>
    <dsp:sp modelId="{C35A472C-A884-441D-B625-C55F78E49901}">
      <dsp:nvSpPr>
        <dsp:cNvPr id="0" name=""/>
        <dsp:cNvSpPr/>
      </dsp:nvSpPr>
      <dsp:spPr>
        <a:xfrm>
          <a:off x="323397" y="1254958"/>
          <a:ext cx="4527562" cy="590400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131" tIns="0" rIns="17113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Structure</a:t>
          </a:r>
          <a:endParaRPr lang="en-CA" sz="2000" kern="1200" dirty="0"/>
        </a:p>
      </dsp:txBody>
      <dsp:txXfrm>
        <a:off x="352218" y="1283779"/>
        <a:ext cx="4469920" cy="532758"/>
      </dsp:txXfrm>
    </dsp:sp>
    <dsp:sp modelId="{91F4D937-0519-46AB-9D72-81BD6A175A5F}">
      <dsp:nvSpPr>
        <dsp:cNvPr id="0" name=""/>
        <dsp:cNvSpPr/>
      </dsp:nvSpPr>
      <dsp:spPr>
        <a:xfrm>
          <a:off x="0" y="3780359"/>
          <a:ext cx="6467946" cy="214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1984" tIns="416560" rIns="501984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 dirty="0"/>
            <a:t>Comment lire une fonction récursive?</a:t>
          </a:r>
          <a:endParaRPr lang="en-CA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000" kern="1200"/>
            <a:t>Parfois, juste en lisant les formules.</a:t>
          </a:r>
          <a:endParaRPr lang="fr-CA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/>
            <a:t>Si ce n’est pas clair, </a:t>
          </a:r>
          <a:r>
            <a:rPr lang="fr-FR" sz="2000" b="1" kern="1200"/>
            <a:t>faites une trace :</a:t>
          </a:r>
          <a:endParaRPr lang="fr-FR" sz="2000" b="1" kern="1200" dirty="0"/>
        </a:p>
        <a:p>
          <a:pPr marL="685800" lvl="3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/>
            <a:t>C’est plus long, mais vous êtes certain d’avoir la bonne réponse.</a:t>
          </a:r>
          <a:endParaRPr lang="en-CA" sz="2000" kern="1200" dirty="0"/>
        </a:p>
      </dsp:txBody>
      <dsp:txXfrm>
        <a:off x="0" y="3780359"/>
        <a:ext cx="6467946" cy="2142000"/>
      </dsp:txXfrm>
    </dsp:sp>
    <dsp:sp modelId="{95BC229D-492E-4CDC-9DEA-725385453B66}">
      <dsp:nvSpPr>
        <dsp:cNvPr id="0" name=""/>
        <dsp:cNvSpPr/>
      </dsp:nvSpPr>
      <dsp:spPr>
        <a:xfrm>
          <a:off x="323397" y="3485159"/>
          <a:ext cx="4527562" cy="590400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131" tIns="0" rIns="17113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/>
            <a:t>Méthodes mystère</a:t>
          </a:r>
          <a:endParaRPr lang="en-CA" sz="2000" kern="1200" dirty="0"/>
        </a:p>
      </dsp:txBody>
      <dsp:txXfrm>
        <a:off x="352218" y="3513980"/>
        <a:ext cx="4469920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ACA6B9-09AD-44FE-B789-5C324E9CD8F6}">
      <dsp:nvSpPr>
        <dsp:cNvPr id="0" name=""/>
        <dsp:cNvSpPr/>
      </dsp:nvSpPr>
      <dsp:spPr>
        <a:xfrm>
          <a:off x="0" y="0"/>
          <a:ext cx="7415209" cy="63985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Dessinez un carré (ou une case) pour </a:t>
          </a:r>
          <a:r>
            <a:rPr lang="fr-FR" sz="1700" b="1" kern="1200"/>
            <a:t>chaque appel récursif</a:t>
          </a:r>
          <a:r>
            <a:rPr lang="fr-FR" sz="1700" kern="1200"/>
            <a:t>.</a:t>
          </a:r>
          <a:endParaRPr lang="en-CA" sz="1700" kern="1200"/>
        </a:p>
      </dsp:txBody>
      <dsp:txXfrm>
        <a:off x="18741" y="18741"/>
        <a:ext cx="6670686" cy="602374"/>
      </dsp:txXfrm>
    </dsp:sp>
    <dsp:sp modelId="{74BBA720-82F3-40CD-8D7D-D963BF4D6F4C}">
      <dsp:nvSpPr>
        <dsp:cNvPr id="0" name=""/>
        <dsp:cNvSpPr/>
      </dsp:nvSpPr>
      <dsp:spPr>
        <a:xfrm>
          <a:off x="621023" y="756193"/>
          <a:ext cx="7415209" cy="639856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Dans chaque carré, notez les valeurs des paramètres et des variables locales.</a:t>
          </a:r>
          <a:endParaRPr lang="en-CA" sz="1700" kern="1200"/>
        </a:p>
      </dsp:txBody>
      <dsp:txXfrm>
        <a:off x="639764" y="774934"/>
        <a:ext cx="6340797" cy="602374"/>
      </dsp:txXfrm>
    </dsp:sp>
    <dsp:sp modelId="{7A0B3E25-074E-464F-9958-F95A95260188}">
      <dsp:nvSpPr>
        <dsp:cNvPr id="0" name=""/>
        <dsp:cNvSpPr/>
      </dsp:nvSpPr>
      <dsp:spPr>
        <a:xfrm>
          <a:off x="1232778" y="1512387"/>
          <a:ext cx="7415209" cy="639856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Continuez jusqu’à atteindre le cas de base.</a:t>
          </a:r>
          <a:endParaRPr lang="en-CA" sz="1700" kern="1200"/>
        </a:p>
      </dsp:txBody>
      <dsp:txXfrm>
        <a:off x="1251519" y="1531128"/>
        <a:ext cx="6350066" cy="602374"/>
      </dsp:txXfrm>
    </dsp:sp>
    <dsp:sp modelId="{098B16D9-5694-4B1A-AEC9-DF4CD85804A4}">
      <dsp:nvSpPr>
        <dsp:cNvPr id="0" name=""/>
        <dsp:cNvSpPr/>
      </dsp:nvSpPr>
      <dsp:spPr>
        <a:xfrm>
          <a:off x="1853802" y="2268580"/>
          <a:ext cx="7415209" cy="639856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Ensuite, remontez et remplissez chaque carré avec la valeur de retour.</a:t>
          </a:r>
          <a:endParaRPr lang="en-CA" sz="1700" kern="1200"/>
        </a:p>
      </dsp:txBody>
      <dsp:txXfrm>
        <a:off x="1872543" y="2287321"/>
        <a:ext cx="6340797" cy="602374"/>
      </dsp:txXfrm>
    </dsp:sp>
    <dsp:sp modelId="{03862BD8-B66F-4E3E-BC1F-9741AB98A417}">
      <dsp:nvSpPr>
        <dsp:cNvPr id="0" name=""/>
        <dsp:cNvSpPr/>
      </dsp:nvSpPr>
      <dsp:spPr>
        <a:xfrm>
          <a:off x="6999303" y="490071"/>
          <a:ext cx="415906" cy="41590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900" kern="1200"/>
        </a:p>
      </dsp:txBody>
      <dsp:txXfrm>
        <a:off x="7092882" y="490071"/>
        <a:ext cx="228748" cy="312969"/>
      </dsp:txXfrm>
    </dsp:sp>
    <dsp:sp modelId="{BAFB705D-2804-444A-9DC1-2F199313AE05}">
      <dsp:nvSpPr>
        <dsp:cNvPr id="0" name=""/>
        <dsp:cNvSpPr/>
      </dsp:nvSpPr>
      <dsp:spPr>
        <a:xfrm>
          <a:off x="7620326" y="1246265"/>
          <a:ext cx="415906" cy="41590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900" kern="1200"/>
        </a:p>
      </dsp:txBody>
      <dsp:txXfrm>
        <a:off x="7713905" y="1246265"/>
        <a:ext cx="228748" cy="312969"/>
      </dsp:txXfrm>
    </dsp:sp>
    <dsp:sp modelId="{0BA97FF3-BDD5-4B30-8B8C-243D2C4F8ECD}">
      <dsp:nvSpPr>
        <dsp:cNvPr id="0" name=""/>
        <dsp:cNvSpPr/>
      </dsp:nvSpPr>
      <dsp:spPr>
        <a:xfrm>
          <a:off x="8232081" y="2002458"/>
          <a:ext cx="415906" cy="41590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900" kern="1200"/>
        </a:p>
      </dsp:txBody>
      <dsp:txXfrm>
        <a:off x="8325660" y="2002458"/>
        <a:ext cx="228748" cy="312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5A533-9D7B-4A31-B572-40B92C409D15}" type="datetimeFigureOut">
              <a:rPr lang="en-CA" smtClean="0"/>
              <a:t>2025-06-12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060D83-0CAC-4FD5-9D48-91FFA8599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5731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INF2120 Lab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George Fam</a:t>
            </a:r>
          </a:p>
        </p:txBody>
      </p:sp>
      <p:pic>
        <p:nvPicPr>
          <p:cNvPr id="5" name="Content Placeholder 4" descr="Cartoon a cartoon of a person holding a picture of a person and a child&#10;&#10;AI-generated content may be incorrect.">
            <a:extLst>
              <a:ext uri="{FF2B5EF4-FFF2-40B4-BE49-F238E27FC236}">
                <a16:creationId xmlns:a16="http://schemas.microsoft.com/office/drawing/2014/main" id="{0C5DCB5C-8B6A-620A-A2EE-5F7CBA9EA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64" y="1504111"/>
            <a:ext cx="474345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D688B8-48D0-7B9B-1E09-3D48AD9AA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F2AC8BD-9D42-C24E-3432-FA8972F84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B632C7-E2A0-FDDD-12B7-35B4868ED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9E045-0CE9-105F-57AA-FB631DFC3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</a:t>
            </a:r>
            <a:r>
              <a:rPr lang="fr-CA" dirty="0"/>
              <a:t>écursion</a:t>
            </a:r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585724-5FCB-F785-7D9B-48DEE500F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CE5AB1-B4A7-8084-10D4-DA595267AC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3589900"/>
              </p:ext>
            </p:extLst>
          </p:nvPr>
        </p:nvGraphicFramePr>
        <p:xfrm>
          <a:off x="5150645" y="559477"/>
          <a:ext cx="6467946" cy="59236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6438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D6CD28-D147-4DC0-A5FF-335351C7D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CDDF69-9963-4CB8-8441-2D6CA2C6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199"/>
            <a:ext cx="11281609" cy="21461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B53A5F-63B3-4E86-93F7-275390D7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0453"/>
            <a:ext cx="10954512" cy="1819656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E4051A-33E3-E115-54D4-8B35EFE9C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794" y="844481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fr-CA">
                <a:solidFill>
                  <a:schemeClr val="bg1"/>
                </a:solidFill>
              </a:rPr>
              <a:t>Traces de méthodes récursives</a:t>
            </a:r>
            <a:endParaRPr lang="en-CA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A7B3E3-4399-DA72-7D2E-722219322B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861288"/>
              </p:ext>
            </p:extLst>
          </p:nvPr>
        </p:nvGraphicFramePr>
        <p:xfrm>
          <a:off x="1473200" y="3060562"/>
          <a:ext cx="9269012" cy="2908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4895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2006/metadata/properties"/>
    <ds:schemaRef ds:uri="71af3243-3dd4-4a8d-8c0d-dd76da1f02a5"/>
    <ds:schemaRef ds:uri="http://www.w3.org/XML/1998/namespace"/>
    <ds:schemaRef ds:uri="http://schemas.microsoft.com/office/infopath/2007/PartnerControls"/>
    <ds:schemaRef ds:uri="16c05727-aa75-4e4a-9b5f-8a80a1165891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{9A904AC9-2937-4E51-BBE0-1A68C8F58A65}tf56219246_win32</Template>
  <TotalTime>690</TotalTime>
  <Words>121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Avenir Next LT Pro</vt:lpstr>
      <vt:lpstr>Avenir Next LT Pro Light</vt:lpstr>
      <vt:lpstr>Garamond</vt:lpstr>
      <vt:lpstr>SavonVTI</vt:lpstr>
      <vt:lpstr>INF2120 Lab 7</vt:lpstr>
      <vt:lpstr>Récursion</vt:lpstr>
      <vt:lpstr>Traces de méthodes récursives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Fam</dc:creator>
  <cp:lastModifiedBy>George</cp:lastModifiedBy>
  <cp:revision>13</cp:revision>
  <dcterms:created xsi:type="dcterms:W3CDTF">2025-05-15T06:10:43Z</dcterms:created>
  <dcterms:modified xsi:type="dcterms:W3CDTF">2025-06-12T16:12:17Z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